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5"/>
  </p:notesMasterIdLst>
  <p:sldIdLst>
    <p:sldId id="257" r:id="rId2"/>
    <p:sldId id="258" r:id="rId3"/>
    <p:sldId id="256" r:id="rId4"/>
  </p:sldIdLst>
  <p:sldSz cx="9601200" cy="12801600" type="A3"/>
  <p:notesSz cx="6858000" cy="9144000"/>
  <p:embeddedFontLst>
    <p:embeddedFont>
      <p:font typeface="Arial Black" panose="020B0A04020102020204" pitchFamily="34" charset="0"/>
      <p:bold r:id="rId6"/>
    </p:embeddedFont>
    <p:embeddedFont>
      <p:font typeface="Baskerville Old Face" panose="02020602080505020303" pitchFamily="18" charset="0"/>
      <p:regular r:id="rId7"/>
    </p:embeddedFont>
    <p:embeddedFont>
      <p:font typeface="Helvetica" panose="020B060402020202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ih2oRhezFcZPtXc28sUnwERHQ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3"/>
    <a:srgbClr val="CD1327"/>
    <a:srgbClr val="6DBC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2"/>
    <p:restoredTop sz="74558" autoAdjust="0"/>
  </p:normalViewPr>
  <p:slideViewPr>
    <p:cSldViewPr snapToGrid="0" snapToObjects="1">
      <p:cViewPr>
        <p:scale>
          <a:sx n="50" d="100"/>
          <a:sy n="50" d="100"/>
        </p:scale>
        <p:origin x="1668" y="-1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2.fntdata"/><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ableStyles" Target="tableStyles.xml"/><Relationship Id="rId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720090" y="2095078"/>
            <a:ext cx="8161020" cy="445685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300"/>
              <a:buFont typeface="Calibri"/>
              <a:buNone/>
              <a:defRPr sz="6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200150" y="6723804"/>
            <a:ext cx="7200900" cy="30907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50"/>
              </a:spcBef>
              <a:spcAft>
                <a:spcPts val="0"/>
              </a:spcAft>
              <a:buClr>
                <a:schemeClr val="dk1"/>
              </a:buClr>
              <a:buSzPts val="2520"/>
              <a:buNone/>
              <a:defRPr sz="2520"/>
            </a:lvl1pPr>
            <a:lvl2pPr lvl="1" algn="ctr">
              <a:lnSpc>
                <a:spcPct val="90000"/>
              </a:lnSpc>
              <a:spcBef>
                <a:spcPts val="525"/>
              </a:spcBef>
              <a:spcAft>
                <a:spcPts val="0"/>
              </a:spcAft>
              <a:buClr>
                <a:schemeClr val="dk1"/>
              </a:buClr>
              <a:buSzPts val="2100"/>
              <a:buNone/>
              <a:defRPr sz="2100"/>
            </a:lvl2pPr>
            <a:lvl3pPr lvl="2" algn="ctr">
              <a:lnSpc>
                <a:spcPct val="90000"/>
              </a:lnSpc>
              <a:spcBef>
                <a:spcPts val="525"/>
              </a:spcBef>
              <a:spcAft>
                <a:spcPts val="0"/>
              </a:spcAft>
              <a:buClr>
                <a:schemeClr val="dk1"/>
              </a:buClr>
              <a:buSzPts val="1890"/>
              <a:buNone/>
              <a:defRPr sz="1890"/>
            </a:lvl3pPr>
            <a:lvl4pPr lvl="3" algn="ctr">
              <a:lnSpc>
                <a:spcPct val="90000"/>
              </a:lnSpc>
              <a:spcBef>
                <a:spcPts val="525"/>
              </a:spcBef>
              <a:spcAft>
                <a:spcPts val="0"/>
              </a:spcAft>
              <a:buClr>
                <a:schemeClr val="dk1"/>
              </a:buClr>
              <a:buSzPts val="1680"/>
              <a:buNone/>
              <a:defRPr sz="1679"/>
            </a:lvl4pPr>
            <a:lvl5pPr lvl="4" algn="ctr">
              <a:lnSpc>
                <a:spcPct val="90000"/>
              </a:lnSpc>
              <a:spcBef>
                <a:spcPts val="525"/>
              </a:spcBef>
              <a:spcAft>
                <a:spcPts val="0"/>
              </a:spcAft>
              <a:buClr>
                <a:schemeClr val="dk1"/>
              </a:buClr>
              <a:buSzPts val="1680"/>
              <a:buNone/>
              <a:defRPr sz="1679"/>
            </a:lvl5pPr>
            <a:lvl6pPr lvl="5" algn="ctr">
              <a:lnSpc>
                <a:spcPct val="90000"/>
              </a:lnSpc>
              <a:spcBef>
                <a:spcPts val="525"/>
              </a:spcBef>
              <a:spcAft>
                <a:spcPts val="0"/>
              </a:spcAft>
              <a:buClr>
                <a:schemeClr val="dk1"/>
              </a:buClr>
              <a:buSzPts val="1680"/>
              <a:buNone/>
              <a:defRPr sz="1679"/>
            </a:lvl6pPr>
            <a:lvl7pPr lvl="6" algn="ctr">
              <a:lnSpc>
                <a:spcPct val="90000"/>
              </a:lnSpc>
              <a:spcBef>
                <a:spcPts val="525"/>
              </a:spcBef>
              <a:spcAft>
                <a:spcPts val="0"/>
              </a:spcAft>
              <a:buClr>
                <a:schemeClr val="dk1"/>
              </a:buClr>
              <a:buSzPts val="1680"/>
              <a:buNone/>
              <a:defRPr sz="1679"/>
            </a:lvl7pPr>
            <a:lvl8pPr lvl="7" algn="ctr">
              <a:lnSpc>
                <a:spcPct val="90000"/>
              </a:lnSpc>
              <a:spcBef>
                <a:spcPts val="525"/>
              </a:spcBef>
              <a:spcAft>
                <a:spcPts val="0"/>
              </a:spcAft>
              <a:buClr>
                <a:schemeClr val="dk1"/>
              </a:buClr>
              <a:buSzPts val="1680"/>
              <a:buNone/>
              <a:defRPr sz="1679"/>
            </a:lvl8pPr>
            <a:lvl9pPr lvl="8" algn="ctr">
              <a:lnSpc>
                <a:spcPct val="90000"/>
              </a:lnSpc>
              <a:spcBef>
                <a:spcPts val="525"/>
              </a:spcBef>
              <a:spcAft>
                <a:spcPts val="0"/>
              </a:spcAft>
              <a:buClr>
                <a:schemeClr val="dk1"/>
              </a:buClr>
              <a:buSzPts val="1680"/>
              <a:buNone/>
              <a:defRPr sz="1679"/>
            </a:lvl9pPr>
          </a:lstStyle>
          <a:p>
            <a:endParaRPr/>
          </a:p>
        </p:txBody>
      </p:sp>
      <p:sp>
        <p:nvSpPr>
          <p:cNvPr id="14" name="Google Shape;14;p4"/>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rot="5400000">
            <a:off x="2481607" y="5070819"/>
            <a:ext cx="10848764" cy="20702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1718919" y="3060568"/>
            <a:ext cx="10848764" cy="60907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655082" y="3191514"/>
            <a:ext cx="8281035" cy="532510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300"/>
              <a:buFont typeface="Calibri"/>
              <a:buNone/>
              <a:defRPr sz="6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655082" y="8567000"/>
            <a:ext cx="8281035" cy="28003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50"/>
              </a:spcBef>
              <a:spcAft>
                <a:spcPts val="0"/>
              </a:spcAft>
              <a:buClr>
                <a:schemeClr val="dk1"/>
              </a:buClr>
              <a:buSzPts val="2520"/>
              <a:buNone/>
              <a:defRPr sz="2520">
                <a:solidFill>
                  <a:schemeClr val="dk1"/>
                </a:solidFill>
              </a:defRPr>
            </a:lvl1pPr>
            <a:lvl2pPr marL="914400" lvl="1" indent="-228600" algn="l">
              <a:lnSpc>
                <a:spcPct val="90000"/>
              </a:lnSpc>
              <a:spcBef>
                <a:spcPts val="525"/>
              </a:spcBef>
              <a:spcAft>
                <a:spcPts val="0"/>
              </a:spcAft>
              <a:buClr>
                <a:srgbClr val="888888"/>
              </a:buClr>
              <a:buSzPts val="2100"/>
              <a:buNone/>
              <a:defRPr sz="2100">
                <a:solidFill>
                  <a:srgbClr val="888888"/>
                </a:solidFill>
              </a:defRPr>
            </a:lvl2pPr>
            <a:lvl3pPr marL="1371600" lvl="2" indent="-228600" algn="l">
              <a:lnSpc>
                <a:spcPct val="90000"/>
              </a:lnSpc>
              <a:spcBef>
                <a:spcPts val="525"/>
              </a:spcBef>
              <a:spcAft>
                <a:spcPts val="0"/>
              </a:spcAft>
              <a:buClr>
                <a:srgbClr val="888888"/>
              </a:buClr>
              <a:buSzPts val="1890"/>
              <a:buNone/>
              <a:defRPr sz="1890">
                <a:solidFill>
                  <a:srgbClr val="888888"/>
                </a:solidFill>
              </a:defRPr>
            </a:lvl3pPr>
            <a:lvl4pPr marL="1828800" lvl="3" indent="-228600" algn="l">
              <a:lnSpc>
                <a:spcPct val="90000"/>
              </a:lnSpc>
              <a:spcBef>
                <a:spcPts val="525"/>
              </a:spcBef>
              <a:spcAft>
                <a:spcPts val="0"/>
              </a:spcAft>
              <a:buClr>
                <a:srgbClr val="888888"/>
              </a:buClr>
              <a:buSzPts val="1680"/>
              <a:buNone/>
              <a:defRPr sz="1679">
                <a:solidFill>
                  <a:srgbClr val="888888"/>
                </a:solidFill>
              </a:defRPr>
            </a:lvl4pPr>
            <a:lvl5pPr marL="2286000" lvl="4" indent="-228600" algn="l">
              <a:lnSpc>
                <a:spcPct val="90000"/>
              </a:lnSpc>
              <a:spcBef>
                <a:spcPts val="525"/>
              </a:spcBef>
              <a:spcAft>
                <a:spcPts val="0"/>
              </a:spcAft>
              <a:buClr>
                <a:srgbClr val="888888"/>
              </a:buClr>
              <a:buSzPts val="1680"/>
              <a:buNone/>
              <a:defRPr sz="1679">
                <a:solidFill>
                  <a:srgbClr val="888888"/>
                </a:solidFill>
              </a:defRPr>
            </a:lvl5pPr>
            <a:lvl6pPr marL="2743200" lvl="5" indent="-228600" algn="l">
              <a:lnSpc>
                <a:spcPct val="90000"/>
              </a:lnSpc>
              <a:spcBef>
                <a:spcPts val="525"/>
              </a:spcBef>
              <a:spcAft>
                <a:spcPts val="0"/>
              </a:spcAft>
              <a:buClr>
                <a:srgbClr val="888888"/>
              </a:buClr>
              <a:buSzPts val="1680"/>
              <a:buNone/>
              <a:defRPr sz="1679">
                <a:solidFill>
                  <a:srgbClr val="888888"/>
                </a:solidFill>
              </a:defRPr>
            </a:lvl6pPr>
            <a:lvl7pPr marL="3200400" lvl="6" indent="-228600" algn="l">
              <a:lnSpc>
                <a:spcPct val="90000"/>
              </a:lnSpc>
              <a:spcBef>
                <a:spcPts val="525"/>
              </a:spcBef>
              <a:spcAft>
                <a:spcPts val="0"/>
              </a:spcAft>
              <a:buClr>
                <a:srgbClr val="888888"/>
              </a:buClr>
              <a:buSzPts val="1680"/>
              <a:buNone/>
              <a:defRPr sz="1679">
                <a:solidFill>
                  <a:srgbClr val="888888"/>
                </a:solidFill>
              </a:defRPr>
            </a:lvl7pPr>
            <a:lvl8pPr marL="3657600" lvl="7" indent="-228600" algn="l">
              <a:lnSpc>
                <a:spcPct val="90000"/>
              </a:lnSpc>
              <a:spcBef>
                <a:spcPts val="525"/>
              </a:spcBef>
              <a:spcAft>
                <a:spcPts val="0"/>
              </a:spcAft>
              <a:buClr>
                <a:srgbClr val="888888"/>
              </a:buClr>
              <a:buSzPts val="1680"/>
              <a:buNone/>
              <a:defRPr sz="1679">
                <a:solidFill>
                  <a:srgbClr val="888888"/>
                </a:solidFill>
              </a:defRPr>
            </a:lvl8pPr>
            <a:lvl9pPr marL="4114800" lvl="8" indent="-228600" algn="l">
              <a:lnSpc>
                <a:spcPct val="90000"/>
              </a:lnSpc>
              <a:spcBef>
                <a:spcPts val="525"/>
              </a:spcBef>
              <a:spcAft>
                <a:spcPts val="0"/>
              </a:spcAft>
              <a:buClr>
                <a:srgbClr val="888888"/>
              </a:buClr>
              <a:buSzPts val="1680"/>
              <a:buNone/>
              <a:defRPr sz="1679">
                <a:solidFill>
                  <a:srgbClr val="888888"/>
                </a:solidFill>
              </a:defRPr>
            </a:lvl9pPr>
          </a:lstStyle>
          <a:p>
            <a:endParaRPr/>
          </a:p>
        </p:txBody>
      </p:sp>
      <p:sp>
        <p:nvSpPr>
          <p:cNvPr id="20" name="Google Shape;20;p6"/>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660083" y="681570"/>
            <a:ext cx="8281035" cy="24743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660083" y="3407833"/>
            <a:ext cx="4080510" cy="81224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26" name="Google Shape;26;p7"/>
          <p:cNvSpPr txBox="1">
            <a:spLocks noGrp="1"/>
          </p:cNvSpPr>
          <p:nvPr>
            <p:ph type="body" idx="2"/>
          </p:nvPr>
        </p:nvSpPr>
        <p:spPr>
          <a:xfrm>
            <a:off x="4860608" y="3407833"/>
            <a:ext cx="4080510" cy="81224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27" name="Google Shape;27;p7"/>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661333" y="681570"/>
            <a:ext cx="8281035" cy="24743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661334" y="3138171"/>
            <a:ext cx="4061757" cy="153796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50"/>
              </a:spcBef>
              <a:spcAft>
                <a:spcPts val="0"/>
              </a:spcAft>
              <a:buClr>
                <a:schemeClr val="dk1"/>
              </a:buClr>
              <a:buSzPts val="2520"/>
              <a:buNone/>
              <a:defRPr sz="2520" b="1"/>
            </a:lvl1pPr>
            <a:lvl2pPr marL="914400" lvl="1" indent="-228600" algn="l">
              <a:lnSpc>
                <a:spcPct val="90000"/>
              </a:lnSpc>
              <a:spcBef>
                <a:spcPts val="525"/>
              </a:spcBef>
              <a:spcAft>
                <a:spcPts val="0"/>
              </a:spcAft>
              <a:buClr>
                <a:schemeClr val="dk1"/>
              </a:buClr>
              <a:buSzPts val="2100"/>
              <a:buNone/>
              <a:defRPr sz="2100" b="1"/>
            </a:lvl2pPr>
            <a:lvl3pPr marL="1371600" lvl="2" indent="-228600" algn="l">
              <a:lnSpc>
                <a:spcPct val="90000"/>
              </a:lnSpc>
              <a:spcBef>
                <a:spcPts val="525"/>
              </a:spcBef>
              <a:spcAft>
                <a:spcPts val="0"/>
              </a:spcAft>
              <a:buClr>
                <a:schemeClr val="dk1"/>
              </a:buClr>
              <a:buSzPts val="1890"/>
              <a:buNone/>
              <a:defRPr sz="1890" b="1"/>
            </a:lvl3pPr>
            <a:lvl4pPr marL="1828800" lvl="3" indent="-228600" algn="l">
              <a:lnSpc>
                <a:spcPct val="90000"/>
              </a:lnSpc>
              <a:spcBef>
                <a:spcPts val="525"/>
              </a:spcBef>
              <a:spcAft>
                <a:spcPts val="0"/>
              </a:spcAft>
              <a:buClr>
                <a:schemeClr val="dk1"/>
              </a:buClr>
              <a:buSzPts val="1680"/>
              <a:buNone/>
              <a:defRPr sz="1679" b="1"/>
            </a:lvl4pPr>
            <a:lvl5pPr marL="2286000" lvl="4" indent="-228600" algn="l">
              <a:lnSpc>
                <a:spcPct val="90000"/>
              </a:lnSpc>
              <a:spcBef>
                <a:spcPts val="525"/>
              </a:spcBef>
              <a:spcAft>
                <a:spcPts val="0"/>
              </a:spcAft>
              <a:buClr>
                <a:schemeClr val="dk1"/>
              </a:buClr>
              <a:buSzPts val="1680"/>
              <a:buNone/>
              <a:defRPr sz="1679" b="1"/>
            </a:lvl5pPr>
            <a:lvl6pPr marL="2743200" lvl="5" indent="-228600" algn="l">
              <a:lnSpc>
                <a:spcPct val="90000"/>
              </a:lnSpc>
              <a:spcBef>
                <a:spcPts val="525"/>
              </a:spcBef>
              <a:spcAft>
                <a:spcPts val="0"/>
              </a:spcAft>
              <a:buClr>
                <a:schemeClr val="dk1"/>
              </a:buClr>
              <a:buSzPts val="1680"/>
              <a:buNone/>
              <a:defRPr sz="1679" b="1"/>
            </a:lvl6pPr>
            <a:lvl7pPr marL="3200400" lvl="6" indent="-228600" algn="l">
              <a:lnSpc>
                <a:spcPct val="90000"/>
              </a:lnSpc>
              <a:spcBef>
                <a:spcPts val="525"/>
              </a:spcBef>
              <a:spcAft>
                <a:spcPts val="0"/>
              </a:spcAft>
              <a:buClr>
                <a:schemeClr val="dk1"/>
              </a:buClr>
              <a:buSzPts val="1680"/>
              <a:buNone/>
              <a:defRPr sz="1679" b="1"/>
            </a:lvl7pPr>
            <a:lvl8pPr marL="3657600" lvl="7" indent="-228600" algn="l">
              <a:lnSpc>
                <a:spcPct val="90000"/>
              </a:lnSpc>
              <a:spcBef>
                <a:spcPts val="525"/>
              </a:spcBef>
              <a:spcAft>
                <a:spcPts val="0"/>
              </a:spcAft>
              <a:buClr>
                <a:schemeClr val="dk1"/>
              </a:buClr>
              <a:buSzPts val="1680"/>
              <a:buNone/>
              <a:defRPr sz="1679" b="1"/>
            </a:lvl8pPr>
            <a:lvl9pPr marL="4114800" lvl="8" indent="-228600" algn="l">
              <a:lnSpc>
                <a:spcPct val="90000"/>
              </a:lnSpc>
              <a:spcBef>
                <a:spcPts val="525"/>
              </a:spcBef>
              <a:spcAft>
                <a:spcPts val="0"/>
              </a:spcAft>
              <a:buClr>
                <a:schemeClr val="dk1"/>
              </a:buClr>
              <a:buSzPts val="1680"/>
              <a:buNone/>
              <a:defRPr sz="1679" b="1"/>
            </a:lvl9pPr>
          </a:lstStyle>
          <a:p>
            <a:endParaRPr/>
          </a:p>
        </p:txBody>
      </p:sp>
      <p:sp>
        <p:nvSpPr>
          <p:cNvPr id="33" name="Google Shape;33;p8"/>
          <p:cNvSpPr txBox="1">
            <a:spLocks noGrp="1"/>
          </p:cNvSpPr>
          <p:nvPr>
            <p:ph type="body" idx="2"/>
          </p:nvPr>
        </p:nvSpPr>
        <p:spPr>
          <a:xfrm>
            <a:off x="661334" y="4676140"/>
            <a:ext cx="4061757" cy="68778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34" name="Google Shape;34;p8"/>
          <p:cNvSpPr txBox="1">
            <a:spLocks noGrp="1"/>
          </p:cNvSpPr>
          <p:nvPr>
            <p:ph type="body" idx="3"/>
          </p:nvPr>
        </p:nvSpPr>
        <p:spPr>
          <a:xfrm>
            <a:off x="4860608" y="3138171"/>
            <a:ext cx="4081761" cy="153796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50"/>
              </a:spcBef>
              <a:spcAft>
                <a:spcPts val="0"/>
              </a:spcAft>
              <a:buClr>
                <a:schemeClr val="dk1"/>
              </a:buClr>
              <a:buSzPts val="2520"/>
              <a:buNone/>
              <a:defRPr sz="2520" b="1"/>
            </a:lvl1pPr>
            <a:lvl2pPr marL="914400" lvl="1" indent="-228600" algn="l">
              <a:lnSpc>
                <a:spcPct val="90000"/>
              </a:lnSpc>
              <a:spcBef>
                <a:spcPts val="525"/>
              </a:spcBef>
              <a:spcAft>
                <a:spcPts val="0"/>
              </a:spcAft>
              <a:buClr>
                <a:schemeClr val="dk1"/>
              </a:buClr>
              <a:buSzPts val="2100"/>
              <a:buNone/>
              <a:defRPr sz="2100" b="1"/>
            </a:lvl2pPr>
            <a:lvl3pPr marL="1371600" lvl="2" indent="-228600" algn="l">
              <a:lnSpc>
                <a:spcPct val="90000"/>
              </a:lnSpc>
              <a:spcBef>
                <a:spcPts val="525"/>
              </a:spcBef>
              <a:spcAft>
                <a:spcPts val="0"/>
              </a:spcAft>
              <a:buClr>
                <a:schemeClr val="dk1"/>
              </a:buClr>
              <a:buSzPts val="1890"/>
              <a:buNone/>
              <a:defRPr sz="1890" b="1"/>
            </a:lvl3pPr>
            <a:lvl4pPr marL="1828800" lvl="3" indent="-228600" algn="l">
              <a:lnSpc>
                <a:spcPct val="90000"/>
              </a:lnSpc>
              <a:spcBef>
                <a:spcPts val="525"/>
              </a:spcBef>
              <a:spcAft>
                <a:spcPts val="0"/>
              </a:spcAft>
              <a:buClr>
                <a:schemeClr val="dk1"/>
              </a:buClr>
              <a:buSzPts val="1680"/>
              <a:buNone/>
              <a:defRPr sz="1679" b="1"/>
            </a:lvl4pPr>
            <a:lvl5pPr marL="2286000" lvl="4" indent="-228600" algn="l">
              <a:lnSpc>
                <a:spcPct val="90000"/>
              </a:lnSpc>
              <a:spcBef>
                <a:spcPts val="525"/>
              </a:spcBef>
              <a:spcAft>
                <a:spcPts val="0"/>
              </a:spcAft>
              <a:buClr>
                <a:schemeClr val="dk1"/>
              </a:buClr>
              <a:buSzPts val="1680"/>
              <a:buNone/>
              <a:defRPr sz="1679" b="1"/>
            </a:lvl5pPr>
            <a:lvl6pPr marL="2743200" lvl="5" indent="-228600" algn="l">
              <a:lnSpc>
                <a:spcPct val="90000"/>
              </a:lnSpc>
              <a:spcBef>
                <a:spcPts val="525"/>
              </a:spcBef>
              <a:spcAft>
                <a:spcPts val="0"/>
              </a:spcAft>
              <a:buClr>
                <a:schemeClr val="dk1"/>
              </a:buClr>
              <a:buSzPts val="1680"/>
              <a:buNone/>
              <a:defRPr sz="1679" b="1"/>
            </a:lvl6pPr>
            <a:lvl7pPr marL="3200400" lvl="6" indent="-228600" algn="l">
              <a:lnSpc>
                <a:spcPct val="90000"/>
              </a:lnSpc>
              <a:spcBef>
                <a:spcPts val="525"/>
              </a:spcBef>
              <a:spcAft>
                <a:spcPts val="0"/>
              </a:spcAft>
              <a:buClr>
                <a:schemeClr val="dk1"/>
              </a:buClr>
              <a:buSzPts val="1680"/>
              <a:buNone/>
              <a:defRPr sz="1679" b="1"/>
            </a:lvl7pPr>
            <a:lvl8pPr marL="3657600" lvl="7" indent="-228600" algn="l">
              <a:lnSpc>
                <a:spcPct val="90000"/>
              </a:lnSpc>
              <a:spcBef>
                <a:spcPts val="525"/>
              </a:spcBef>
              <a:spcAft>
                <a:spcPts val="0"/>
              </a:spcAft>
              <a:buClr>
                <a:schemeClr val="dk1"/>
              </a:buClr>
              <a:buSzPts val="1680"/>
              <a:buNone/>
              <a:defRPr sz="1679" b="1"/>
            </a:lvl8pPr>
            <a:lvl9pPr marL="4114800" lvl="8" indent="-228600" algn="l">
              <a:lnSpc>
                <a:spcPct val="90000"/>
              </a:lnSpc>
              <a:spcBef>
                <a:spcPts val="525"/>
              </a:spcBef>
              <a:spcAft>
                <a:spcPts val="0"/>
              </a:spcAft>
              <a:buClr>
                <a:schemeClr val="dk1"/>
              </a:buClr>
              <a:buSzPts val="1680"/>
              <a:buNone/>
              <a:defRPr sz="1679" b="1"/>
            </a:lvl9pPr>
          </a:lstStyle>
          <a:p>
            <a:endParaRPr/>
          </a:p>
        </p:txBody>
      </p:sp>
      <p:sp>
        <p:nvSpPr>
          <p:cNvPr id="35" name="Google Shape;35;p8"/>
          <p:cNvSpPr txBox="1">
            <a:spLocks noGrp="1"/>
          </p:cNvSpPr>
          <p:nvPr>
            <p:ph type="body" idx="4"/>
          </p:nvPr>
        </p:nvSpPr>
        <p:spPr>
          <a:xfrm>
            <a:off x="4860608" y="4676140"/>
            <a:ext cx="4081761" cy="68778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36" name="Google Shape;36;p8"/>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660083" y="681570"/>
            <a:ext cx="8281035" cy="24743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44"/>
        <p:cNvGrpSpPr/>
        <p:nvPr/>
      </p:nvGrpSpPr>
      <p:grpSpPr>
        <a:xfrm>
          <a:off x="0" y="0"/>
          <a:ext cx="0" cy="0"/>
          <a:chOff x="0" y="0"/>
          <a:chExt cx="0" cy="0"/>
        </a:xfrm>
      </p:grpSpPr>
      <p:sp>
        <p:nvSpPr>
          <p:cNvPr id="45" name="Google Shape;45;p10"/>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0"/>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661333" y="853440"/>
            <a:ext cx="3096637" cy="29870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360"/>
              <a:buFont typeface="Calibri"/>
              <a:buNone/>
              <a:defRPr sz="33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081760" y="1843196"/>
            <a:ext cx="4860608" cy="9097433"/>
          </a:xfrm>
          <a:prstGeom prst="rect">
            <a:avLst/>
          </a:prstGeom>
          <a:noFill/>
          <a:ln>
            <a:noFill/>
          </a:ln>
        </p:spPr>
        <p:txBody>
          <a:bodyPr spcFirstLastPara="1" wrap="square" lIns="91425" tIns="45700" rIns="91425" bIns="45700" anchor="t" anchorCtr="0">
            <a:normAutofit/>
          </a:bodyPr>
          <a:lstStyle>
            <a:lvl1pPr marL="457200" lvl="0" indent="-441960" algn="l">
              <a:lnSpc>
                <a:spcPct val="90000"/>
              </a:lnSpc>
              <a:spcBef>
                <a:spcPts val="1050"/>
              </a:spcBef>
              <a:spcAft>
                <a:spcPts val="0"/>
              </a:spcAft>
              <a:buClr>
                <a:schemeClr val="dk1"/>
              </a:buClr>
              <a:buSzPts val="3360"/>
              <a:buChar char="•"/>
              <a:defRPr sz="3359"/>
            </a:lvl1pPr>
            <a:lvl2pPr marL="914400" lvl="1" indent="-415290" algn="l">
              <a:lnSpc>
                <a:spcPct val="90000"/>
              </a:lnSpc>
              <a:spcBef>
                <a:spcPts val="525"/>
              </a:spcBef>
              <a:spcAft>
                <a:spcPts val="0"/>
              </a:spcAft>
              <a:buClr>
                <a:schemeClr val="dk1"/>
              </a:buClr>
              <a:buSzPts val="2940"/>
              <a:buChar char="•"/>
              <a:defRPr sz="2940"/>
            </a:lvl2pPr>
            <a:lvl3pPr marL="1371600" lvl="2" indent="-388619" algn="l">
              <a:lnSpc>
                <a:spcPct val="90000"/>
              </a:lnSpc>
              <a:spcBef>
                <a:spcPts val="525"/>
              </a:spcBef>
              <a:spcAft>
                <a:spcPts val="0"/>
              </a:spcAft>
              <a:buClr>
                <a:schemeClr val="dk1"/>
              </a:buClr>
              <a:buSzPts val="2520"/>
              <a:buChar char="•"/>
              <a:defRPr sz="2520"/>
            </a:lvl3pPr>
            <a:lvl4pPr marL="1828800" lvl="3" indent="-361950" algn="l">
              <a:lnSpc>
                <a:spcPct val="90000"/>
              </a:lnSpc>
              <a:spcBef>
                <a:spcPts val="525"/>
              </a:spcBef>
              <a:spcAft>
                <a:spcPts val="0"/>
              </a:spcAft>
              <a:buClr>
                <a:schemeClr val="dk1"/>
              </a:buClr>
              <a:buSzPts val="2100"/>
              <a:buChar char="•"/>
              <a:defRPr sz="2100"/>
            </a:lvl4pPr>
            <a:lvl5pPr marL="2286000" lvl="4" indent="-361950" algn="l">
              <a:lnSpc>
                <a:spcPct val="90000"/>
              </a:lnSpc>
              <a:spcBef>
                <a:spcPts val="525"/>
              </a:spcBef>
              <a:spcAft>
                <a:spcPts val="0"/>
              </a:spcAft>
              <a:buClr>
                <a:schemeClr val="dk1"/>
              </a:buClr>
              <a:buSzPts val="2100"/>
              <a:buChar char="•"/>
              <a:defRPr sz="2100"/>
            </a:lvl5pPr>
            <a:lvl6pPr marL="2743200" lvl="5" indent="-361950" algn="l">
              <a:lnSpc>
                <a:spcPct val="90000"/>
              </a:lnSpc>
              <a:spcBef>
                <a:spcPts val="525"/>
              </a:spcBef>
              <a:spcAft>
                <a:spcPts val="0"/>
              </a:spcAft>
              <a:buClr>
                <a:schemeClr val="dk1"/>
              </a:buClr>
              <a:buSzPts val="2100"/>
              <a:buChar char="•"/>
              <a:defRPr sz="2100"/>
            </a:lvl6pPr>
            <a:lvl7pPr marL="3200400" lvl="6" indent="-361950" algn="l">
              <a:lnSpc>
                <a:spcPct val="90000"/>
              </a:lnSpc>
              <a:spcBef>
                <a:spcPts val="525"/>
              </a:spcBef>
              <a:spcAft>
                <a:spcPts val="0"/>
              </a:spcAft>
              <a:buClr>
                <a:schemeClr val="dk1"/>
              </a:buClr>
              <a:buSzPts val="2100"/>
              <a:buChar char="•"/>
              <a:defRPr sz="2100"/>
            </a:lvl7pPr>
            <a:lvl8pPr marL="3657600" lvl="7" indent="-361950" algn="l">
              <a:lnSpc>
                <a:spcPct val="90000"/>
              </a:lnSpc>
              <a:spcBef>
                <a:spcPts val="525"/>
              </a:spcBef>
              <a:spcAft>
                <a:spcPts val="0"/>
              </a:spcAft>
              <a:buClr>
                <a:schemeClr val="dk1"/>
              </a:buClr>
              <a:buSzPts val="2100"/>
              <a:buChar char="•"/>
              <a:defRPr sz="2100"/>
            </a:lvl8pPr>
            <a:lvl9pPr marL="4114800" lvl="8" indent="-361950" algn="l">
              <a:lnSpc>
                <a:spcPct val="90000"/>
              </a:lnSpc>
              <a:spcBef>
                <a:spcPts val="525"/>
              </a:spcBef>
              <a:spcAft>
                <a:spcPts val="0"/>
              </a:spcAft>
              <a:buClr>
                <a:schemeClr val="dk1"/>
              </a:buClr>
              <a:buSzPts val="2100"/>
              <a:buChar char="•"/>
              <a:defRPr sz="2100"/>
            </a:lvl9pPr>
          </a:lstStyle>
          <a:p>
            <a:endParaRPr/>
          </a:p>
        </p:txBody>
      </p:sp>
      <p:sp>
        <p:nvSpPr>
          <p:cNvPr id="51" name="Google Shape;51;p11"/>
          <p:cNvSpPr txBox="1">
            <a:spLocks noGrp="1"/>
          </p:cNvSpPr>
          <p:nvPr>
            <p:ph type="body" idx="2"/>
          </p:nvPr>
        </p:nvSpPr>
        <p:spPr>
          <a:xfrm>
            <a:off x="661333" y="3840480"/>
            <a:ext cx="3096637" cy="71149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50"/>
              </a:spcBef>
              <a:spcAft>
                <a:spcPts val="0"/>
              </a:spcAft>
              <a:buClr>
                <a:schemeClr val="dk1"/>
              </a:buClr>
              <a:buSzPts val="1680"/>
              <a:buNone/>
              <a:defRPr sz="1679"/>
            </a:lvl1pPr>
            <a:lvl2pPr marL="914400" lvl="1" indent="-228600" algn="l">
              <a:lnSpc>
                <a:spcPct val="90000"/>
              </a:lnSpc>
              <a:spcBef>
                <a:spcPts val="525"/>
              </a:spcBef>
              <a:spcAft>
                <a:spcPts val="0"/>
              </a:spcAft>
              <a:buClr>
                <a:schemeClr val="dk1"/>
              </a:buClr>
              <a:buSzPts val="1470"/>
              <a:buNone/>
              <a:defRPr sz="1470"/>
            </a:lvl2pPr>
            <a:lvl3pPr marL="1371600" lvl="2" indent="-228600" algn="l">
              <a:lnSpc>
                <a:spcPct val="90000"/>
              </a:lnSpc>
              <a:spcBef>
                <a:spcPts val="525"/>
              </a:spcBef>
              <a:spcAft>
                <a:spcPts val="0"/>
              </a:spcAft>
              <a:buClr>
                <a:schemeClr val="dk1"/>
              </a:buClr>
              <a:buSzPts val="1260"/>
              <a:buNone/>
              <a:defRPr sz="1260"/>
            </a:lvl3pPr>
            <a:lvl4pPr marL="1828800" lvl="3" indent="-228600" algn="l">
              <a:lnSpc>
                <a:spcPct val="90000"/>
              </a:lnSpc>
              <a:spcBef>
                <a:spcPts val="525"/>
              </a:spcBef>
              <a:spcAft>
                <a:spcPts val="0"/>
              </a:spcAft>
              <a:buClr>
                <a:schemeClr val="dk1"/>
              </a:buClr>
              <a:buSzPts val="1050"/>
              <a:buNone/>
              <a:defRPr sz="1050"/>
            </a:lvl4pPr>
            <a:lvl5pPr marL="2286000" lvl="4" indent="-228600" algn="l">
              <a:lnSpc>
                <a:spcPct val="90000"/>
              </a:lnSpc>
              <a:spcBef>
                <a:spcPts val="525"/>
              </a:spcBef>
              <a:spcAft>
                <a:spcPts val="0"/>
              </a:spcAft>
              <a:buClr>
                <a:schemeClr val="dk1"/>
              </a:buClr>
              <a:buSzPts val="1050"/>
              <a:buNone/>
              <a:defRPr sz="1050"/>
            </a:lvl5pPr>
            <a:lvl6pPr marL="2743200" lvl="5" indent="-228600" algn="l">
              <a:lnSpc>
                <a:spcPct val="90000"/>
              </a:lnSpc>
              <a:spcBef>
                <a:spcPts val="525"/>
              </a:spcBef>
              <a:spcAft>
                <a:spcPts val="0"/>
              </a:spcAft>
              <a:buClr>
                <a:schemeClr val="dk1"/>
              </a:buClr>
              <a:buSzPts val="1050"/>
              <a:buNone/>
              <a:defRPr sz="1050"/>
            </a:lvl6pPr>
            <a:lvl7pPr marL="3200400" lvl="6" indent="-228600" algn="l">
              <a:lnSpc>
                <a:spcPct val="90000"/>
              </a:lnSpc>
              <a:spcBef>
                <a:spcPts val="525"/>
              </a:spcBef>
              <a:spcAft>
                <a:spcPts val="0"/>
              </a:spcAft>
              <a:buClr>
                <a:schemeClr val="dk1"/>
              </a:buClr>
              <a:buSzPts val="1050"/>
              <a:buNone/>
              <a:defRPr sz="1050"/>
            </a:lvl7pPr>
            <a:lvl8pPr marL="3657600" lvl="7" indent="-228600" algn="l">
              <a:lnSpc>
                <a:spcPct val="90000"/>
              </a:lnSpc>
              <a:spcBef>
                <a:spcPts val="525"/>
              </a:spcBef>
              <a:spcAft>
                <a:spcPts val="0"/>
              </a:spcAft>
              <a:buClr>
                <a:schemeClr val="dk1"/>
              </a:buClr>
              <a:buSzPts val="1050"/>
              <a:buNone/>
              <a:defRPr sz="1050"/>
            </a:lvl8pPr>
            <a:lvl9pPr marL="4114800" lvl="8" indent="-228600" algn="l">
              <a:lnSpc>
                <a:spcPct val="90000"/>
              </a:lnSpc>
              <a:spcBef>
                <a:spcPts val="525"/>
              </a:spcBef>
              <a:spcAft>
                <a:spcPts val="0"/>
              </a:spcAft>
              <a:buClr>
                <a:schemeClr val="dk1"/>
              </a:buClr>
              <a:buSzPts val="1050"/>
              <a:buNone/>
              <a:defRPr sz="1050"/>
            </a:lvl9pPr>
          </a:lstStyle>
          <a:p>
            <a:endParaRPr/>
          </a:p>
        </p:txBody>
      </p:sp>
      <p:sp>
        <p:nvSpPr>
          <p:cNvPr id="52" name="Google Shape;52;p11"/>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661333" y="853440"/>
            <a:ext cx="3096637" cy="29870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360"/>
              <a:buFont typeface="Calibri"/>
              <a:buNone/>
              <a:defRPr sz="33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a:spLocks noGrp="1"/>
          </p:cNvSpPr>
          <p:nvPr>
            <p:ph type="pic" idx="2"/>
          </p:nvPr>
        </p:nvSpPr>
        <p:spPr>
          <a:xfrm>
            <a:off x="4081760" y="1843196"/>
            <a:ext cx="4860608" cy="9097433"/>
          </a:xfrm>
          <a:prstGeom prst="rect">
            <a:avLst/>
          </a:prstGeom>
          <a:noFill/>
          <a:ln>
            <a:noFill/>
          </a:ln>
        </p:spPr>
      </p:sp>
      <p:sp>
        <p:nvSpPr>
          <p:cNvPr id="58" name="Google Shape;58;p12"/>
          <p:cNvSpPr txBox="1">
            <a:spLocks noGrp="1"/>
          </p:cNvSpPr>
          <p:nvPr>
            <p:ph type="body" idx="1"/>
          </p:nvPr>
        </p:nvSpPr>
        <p:spPr>
          <a:xfrm>
            <a:off x="661333" y="3840480"/>
            <a:ext cx="3096637" cy="71149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50"/>
              </a:spcBef>
              <a:spcAft>
                <a:spcPts val="0"/>
              </a:spcAft>
              <a:buClr>
                <a:schemeClr val="dk1"/>
              </a:buClr>
              <a:buSzPts val="1680"/>
              <a:buNone/>
              <a:defRPr sz="1679"/>
            </a:lvl1pPr>
            <a:lvl2pPr marL="914400" lvl="1" indent="-228600" algn="l">
              <a:lnSpc>
                <a:spcPct val="90000"/>
              </a:lnSpc>
              <a:spcBef>
                <a:spcPts val="525"/>
              </a:spcBef>
              <a:spcAft>
                <a:spcPts val="0"/>
              </a:spcAft>
              <a:buClr>
                <a:schemeClr val="dk1"/>
              </a:buClr>
              <a:buSzPts val="1470"/>
              <a:buNone/>
              <a:defRPr sz="1470"/>
            </a:lvl2pPr>
            <a:lvl3pPr marL="1371600" lvl="2" indent="-228600" algn="l">
              <a:lnSpc>
                <a:spcPct val="90000"/>
              </a:lnSpc>
              <a:spcBef>
                <a:spcPts val="525"/>
              </a:spcBef>
              <a:spcAft>
                <a:spcPts val="0"/>
              </a:spcAft>
              <a:buClr>
                <a:schemeClr val="dk1"/>
              </a:buClr>
              <a:buSzPts val="1260"/>
              <a:buNone/>
              <a:defRPr sz="1260"/>
            </a:lvl3pPr>
            <a:lvl4pPr marL="1828800" lvl="3" indent="-228600" algn="l">
              <a:lnSpc>
                <a:spcPct val="90000"/>
              </a:lnSpc>
              <a:spcBef>
                <a:spcPts val="525"/>
              </a:spcBef>
              <a:spcAft>
                <a:spcPts val="0"/>
              </a:spcAft>
              <a:buClr>
                <a:schemeClr val="dk1"/>
              </a:buClr>
              <a:buSzPts val="1050"/>
              <a:buNone/>
              <a:defRPr sz="1050"/>
            </a:lvl4pPr>
            <a:lvl5pPr marL="2286000" lvl="4" indent="-228600" algn="l">
              <a:lnSpc>
                <a:spcPct val="90000"/>
              </a:lnSpc>
              <a:spcBef>
                <a:spcPts val="525"/>
              </a:spcBef>
              <a:spcAft>
                <a:spcPts val="0"/>
              </a:spcAft>
              <a:buClr>
                <a:schemeClr val="dk1"/>
              </a:buClr>
              <a:buSzPts val="1050"/>
              <a:buNone/>
              <a:defRPr sz="1050"/>
            </a:lvl5pPr>
            <a:lvl6pPr marL="2743200" lvl="5" indent="-228600" algn="l">
              <a:lnSpc>
                <a:spcPct val="90000"/>
              </a:lnSpc>
              <a:spcBef>
                <a:spcPts val="525"/>
              </a:spcBef>
              <a:spcAft>
                <a:spcPts val="0"/>
              </a:spcAft>
              <a:buClr>
                <a:schemeClr val="dk1"/>
              </a:buClr>
              <a:buSzPts val="1050"/>
              <a:buNone/>
              <a:defRPr sz="1050"/>
            </a:lvl6pPr>
            <a:lvl7pPr marL="3200400" lvl="6" indent="-228600" algn="l">
              <a:lnSpc>
                <a:spcPct val="90000"/>
              </a:lnSpc>
              <a:spcBef>
                <a:spcPts val="525"/>
              </a:spcBef>
              <a:spcAft>
                <a:spcPts val="0"/>
              </a:spcAft>
              <a:buClr>
                <a:schemeClr val="dk1"/>
              </a:buClr>
              <a:buSzPts val="1050"/>
              <a:buNone/>
              <a:defRPr sz="1050"/>
            </a:lvl7pPr>
            <a:lvl8pPr marL="3657600" lvl="7" indent="-228600" algn="l">
              <a:lnSpc>
                <a:spcPct val="90000"/>
              </a:lnSpc>
              <a:spcBef>
                <a:spcPts val="525"/>
              </a:spcBef>
              <a:spcAft>
                <a:spcPts val="0"/>
              </a:spcAft>
              <a:buClr>
                <a:schemeClr val="dk1"/>
              </a:buClr>
              <a:buSzPts val="1050"/>
              <a:buNone/>
              <a:defRPr sz="1050"/>
            </a:lvl8pPr>
            <a:lvl9pPr marL="4114800" lvl="8" indent="-228600" algn="l">
              <a:lnSpc>
                <a:spcPct val="90000"/>
              </a:lnSpc>
              <a:spcBef>
                <a:spcPts val="525"/>
              </a:spcBef>
              <a:spcAft>
                <a:spcPts val="0"/>
              </a:spcAft>
              <a:buClr>
                <a:schemeClr val="dk1"/>
              </a:buClr>
              <a:buSzPts val="1050"/>
              <a:buNone/>
              <a:defRPr sz="1050"/>
            </a:lvl9pPr>
          </a:lstStyle>
          <a:p>
            <a:endParaRPr/>
          </a:p>
        </p:txBody>
      </p:sp>
      <p:sp>
        <p:nvSpPr>
          <p:cNvPr id="59" name="Google Shape;59;p12"/>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2"/>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660083" y="681570"/>
            <a:ext cx="8281035" cy="24743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body" idx="1"/>
          </p:nvPr>
        </p:nvSpPr>
        <p:spPr>
          <a:xfrm rot="5400000">
            <a:off x="739352" y="3328564"/>
            <a:ext cx="8122498" cy="828103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65" name="Google Shape;65;p13"/>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660083" y="681570"/>
            <a:ext cx="8281035" cy="247438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620"/>
              <a:buFont typeface="Calibri"/>
              <a:buNone/>
              <a:defRPr sz="462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660083" y="3407833"/>
            <a:ext cx="8281035" cy="8122498"/>
          </a:xfrm>
          <a:prstGeom prst="rect">
            <a:avLst/>
          </a:prstGeom>
          <a:noFill/>
          <a:ln>
            <a:noFill/>
          </a:ln>
        </p:spPr>
        <p:txBody>
          <a:bodyPr spcFirstLastPara="1" wrap="square" lIns="91425" tIns="45700" rIns="91425" bIns="45700" anchor="t" anchorCtr="0">
            <a:normAutofit/>
          </a:bodyPr>
          <a:lstStyle>
            <a:lvl1pPr marL="457200" marR="0" lvl="0" indent="-415290" algn="l" rtl="0">
              <a:lnSpc>
                <a:spcPct val="90000"/>
              </a:lnSpc>
              <a:spcBef>
                <a:spcPts val="1050"/>
              </a:spcBef>
              <a:spcAft>
                <a:spcPts val="0"/>
              </a:spcAft>
              <a:buClr>
                <a:schemeClr val="dk1"/>
              </a:buClr>
              <a:buSzPts val="2940"/>
              <a:buFont typeface="Arial"/>
              <a:buChar char="•"/>
              <a:defRPr sz="2940" b="0" i="0" u="none" strike="noStrike" cap="none">
                <a:solidFill>
                  <a:schemeClr val="dk1"/>
                </a:solidFill>
                <a:latin typeface="Calibri"/>
                <a:ea typeface="Calibri"/>
                <a:cs typeface="Calibri"/>
                <a:sym typeface="Calibri"/>
              </a:defRPr>
            </a:lvl1pPr>
            <a:lvl2pPr marL="914400" marR="0" lvl="1" indent="-388619" algn="l" rtl="0">
              <a:lnSpc>
                <a:spcPct val="90000"/>
              </a:lnSpc>
              <a:spcBef>
                <a:spcPts val="525"/>
              </a:spcBef>
              <a:spcAft>
                <a:spcPts val="0"/>
              </a:spcAft>
              <a:buClr>
                <a:schemeClr val="dk1"/>
              </a:buClr>
              <a:buSzPts val="2520"/>
              <a:buFont typeface="Arial"/>
              <a:buChar char="•"/>
              <a:defRPr sz="2520" b="0" i="0" u="none" strike="noStrike" cap="none">
                <a:solidFill>
                  <a:schemeClr val="dk1"/>
                </a:solidFill>
                <a:latin typeface="Calibri"/>
                <a:ea typeface="Calibri"/>
                <a:cs typeface="Calibri"/>
                <a:sym typeface="Calibri"/>
              </a:defRPr>
            </a:lvl2pPr>
            <a:lvl3pPr marL="1371600" marR="0" lvl="2" indent="-361950" algn="l" rtl="0">
              <a:lnSpc>
                <a:spcPct val="90000"/>
              </a:lnSpc>
              <a:spcBef>
                <a:spcPts val="52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4pPr>
            <a:lvl5pPr marL="2286000" marR="0" lvl="4"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5pPr>
            <a:lvl6pPr marL="2743200" marR="0" lvl="5"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6pPr>
            <a:lvl7pPr marL="3200400" marR="0" lvl="6"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7pPr>
            <a:lvl8pPr marL="3657600" marR="0" lvl="7" indent="-348615"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8pPr>
            <a:lvl9pPr marL="4114800" marR="0" lvl="8" indent="-348615"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21" name="Picture 4" descr="ffe">
            <a:extLst>
              <a:ext uri="{FF2B5EF4-FFF2-40B4-BE49-F238E27FC236}">
                <a16:creationId xmlns:a16="http://schemas.microsoft.com/office/drawing/2014/main" id="{99C5E09C-5008-4B8B-07FC-FF53DB7A9B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552" r="36222"/>
          <a:stretch/>
        </p:blipFill>
        <p:spPr bwMode="auto">
          <a:xfrm rot="5400000">
            <a:off x="8239312" y="11424048"/>
            <a:ext cx="1557938" cy="11731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42A0F95-34F2-3029-2585-9CD8B3E5D3E5}"/>
              </a:ext>
            </a:extLst>
          </p:cNvPr>
          <p:cNvSpPr/>
          <p:nvPr/>
        </p:nvSpPr>
        <p:spPr>
          <a:xfrm>
            <a:off x="3664" y="3993649"/>
            <a:ext cx="852370" cy="4175495"/>
          </a:xfrm>
          <a:prstGeom prst="rect">
            <a:avLst/>
          </a:prstGeom>
          <a:solidFill>
            <a:srgbClr val="002F6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97" name="Google Shape;97;p2"/>
          <p:cNvCxnSpPr/>
          <p:nvPr/>
        </p:nvCxnSpPr>
        <p:spPr>
          <a:xfrm>
            <a:off x="-7625" y="994400"/>
            <a:ext cx="9563100" cy="0"/>
          </a:xfrm>
          <a:prstGeom prst="straightConnector1">
            <a:avLst/>
          </a:prstGeom>
          <a:noFill/>
          <a:ln w="9525" cap="flat" cmpd="sng">
            <a:solidFill>
              <a:srgbClr val="008BCB"/>
            </a:solidFill>
            <a:prstDash val="solid"/>
            <a:miter lim="800000"/>
            <a:headEnd type="none" w="sm" len="sm"/>
            <a:tailEnd type="none" w="sm" len="sm"/>
          </a:ln>
        </p:spPr>
      </p:cxnSp>
      <p:sp>
        <p:nvSpPr>
          <p:cNvPr id="101" name="Google Shape;101;p2"/>
          <p:cNvSpPr/>
          <p:nvPr/>
        </p:nvSpPr>
        <p:spPr>
          <a:xfrm>
            <a:off x="4054417" y="2985397"/>
            <a:ext cx="5153083" cy="4291519"/>
          </a:xfrm>
          <a:prstGeom prst="rect">
            <a:avLst/>
          </a:prstGeom>
          <a:noFill/>
          <a:ln>
            <a:noFill/>
          </a:ln>
        </p:spPr>
        <p:txBody>
          <a:bodyPr spcFirstLastPara="1" wrap="square" lIns="91425" tIns="45700" rIns="91425" bIns="45700" anchor="t" anchorCtr="0">
            <a:spAutoFit/>
          </a:bodyPr>
          <a:lstStyle/>
          <a:p>
            <a:pPr algn="just">
              <a:lnSpc>
                <a:spcPct val="107000"/>
              </a:lnSpc>
            </a:pPr>
            <a:r>
              <a:rPr lang="fr-FR" sz="1700"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Le championnat de France d’Echecs jeunes se tiendra pour la troisième édition consécutive à Agen Agora du 14 au 21 avril 2024. Rendez-vous incontournable et festif pour tous les clubs d’Echecs français, il réunira pendant une semaine de compétition, plus de 1700 jeunes âgés de 8 à 20 ans.</a:t>
            </a:r>
          </a:p>
          <a:p>
            <a:pPr algn="just">
              <a:lnSpc>
                <a:spcPct val="107000"/>
              </a:lnSpc>
            </a:pPr>
            <a:endParaRPr lang="fr-FR" sz="1700"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endParaRPr>
          </a:p>
          <a:p>
            <a:pPr algn="just">
              <a:lnSpc>
                <a:spcPct val="107000"/>
              </a:lnSpc>
            </a:pPr>
            <a:endParaRPr lang="fr-FR" sz="1700"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endParaRPr>
          </a:p>
          <a:p>
            <a:pPr algn="just">
              <a:lnSpc>
                <a:spcPct val="107000"/>
              </a:lnSpc>
            </a:pPr>
            <a:r>
              <a:rPr lang="fr-FR" sz="1700"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Le club de</a:t>
            </a:r>
            <a:r>
              <a:rPr lang="fr-FR" sz="1700" b="1"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 [nom du club à compléter] </a:t>
            </a:r>
            <a:r>
              <a:rPr lang="fr-FR" sz="1700"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sera représenté par</a:t>
            </a:r>
            <a:r>
              <a:rPr lang="fr-FR" sz="1700" b="1"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 [nombre de jeunes </a:t>
            </a:r>
            <a:r>
              <a:rPr lang="fr-FR" sz="1700" b="1" kern="0" dirty="0" err="1">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inscrit.e.s</a:t>
            </a:r>
            <a:r>
              <a:rPr lang="fr-FR" sz="1700" b="1"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 à la compétition] </a:t>
            </a:r>
            <a:r>
              <a:rPr lang="fr-FR" sz="1700"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jeunes inscrits dans les différentes catégories. Un moment de fête inoubliable pour tous les jeunes participants, au cours duquel ils pourront rencontrer leurs idoles et partager leur passion avec des joueurs et joueuses venus de toute la France.</a:t>
            </a:r>
            <a:endParaRPr lang="fr-FR" sz="1200" dirty="0">
              <a:solidFill>
                <a:srgbClr val="161918"/>
              </a:solidFill>
              <a:latin typeface="Baskerville Old Face" panose="02020602080505020303" pitchFamily="18" charset="0"/>
              <a:ea typeface="Calibri" panose="020F0502020204030204" pitchFamily="34" charset="0"/>
              <a:cs typeface="Helvetica" panose="020B0604020202020204" pitchFamily="34" charset="0"/>
            </a:endParaRPr>
          </a:p>
        </p:txBody>
      </p:sp>
      <p:sp>
        <p:nvSpPr>
          <p:cNvPr id="3" name="Google Shape;80;p1">
            <a:extLst>
              <a:ext uri="{FF2B5EF4-FFF2-40B4-BE49-F238E27FC236}">
                <a16:creationId xmlns:a16="http://schemas.microsoft.com/office/drawing/2014/main" id="{01D6E4BF-3CF5-B73C-B391-AFB2C42B24BE}"/>
              </a:ext>
            </a:extLst>
          </p:cNvPr>
          <p:cNvSpPr txBox="1"/>
          <p:nvPr/>
        </p:nvSpPr>
        <p:spPr>
          <a:xfrm>
            <a:off x="3664" y="1784356"/>
            <a:ext cx="9601200" cy="830956"/>
          </a:xfrm>
          <a:prstGeom prst="rect">
            <a:avLst/>
          </a:prstGeom>
          <a:noFill/>
          <a:ln>
            <a:noFill/>
          </a:ln>
        </p:spPr>
        <p:txBody>
          <a:bodyPr spcFirstLastPara="1" wrap="square" lIns="91425" tIns="45700" rIns="91425" bIns="45700" anchor="t" anchorCtr="0">
            <a:spAutoFit/>
          </a:bodyPr>
          <a:lstStyle/>
          <a:p>
            <a:pPr lvl="1" algn="ctr"/>
            <a:r>
              <a:rPr lang="fr-FR" sz="2400" kern="100" spc="-150" dirty="0">
                <a:solidFill>
                  <a:srgbClr val="00376D"/>
                </a:solidFill>
                <a:effectLst/>
                <a:latin typeface="Arial Black" panose="020B0A04020102020204" pitchFamily="34" charset="0"/>
                <a:ea typeface="Calibri" panose="020F0502020204030204" pitchFamily="34" charset="0"/>
                <a:cs typeface="Times New Roman" panose="02020603050405020304" pitchFamily="18" charset="0"/>
              </a:rPr>
              <a:t>Le club de [nom du club] représenté par [nombre de</a:t>
            </a:r>
          </a:p>
          <a:p>
            <a:pPr lvl="1" algn="ctr"/>
            <a:r>
              <a:rPr lang="fr-FR" sz="2400" kern="100" spc="-150" dirty="0">
                <a:solidFill>
                  <a:srgbClr val="00376D"/>
                </a:solidFill>
                <a:effectLst/>
                <a:latin typeface="Arial Black" panose="020B0A04020102020204" pitchFamily="34" charset="0"/>
                <a:ea typeface="Calibri" panose="020F0502020204030204" pitchFamily="34" charset="0"/>
                <a:cs typeface="Times New Roman" panose="02020603050405020304" pitchFamily="18" charset="0"/>
              </a:rPr>
              <a:t>jeunes] au championnat de France d’Echecs jeunes à Agen</a:t>
            </a:r>
            <a:endParaRPr lang="fr-FR" sz="2400" kern="100"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0A269470-2C35-CB6D-73B2-0FF7F89CF6E6}"/>
              </a:ext>
            </a:extLst>
          </p:cNvPr>
          <p:cNvSpPr txBox="1"/>
          <p:nvPr/>
        </p:nvSpPr>
        <p:spPr>
          <a:xfrm>
            <a:off x="381000" y="8887396"/>
            <a:ext cx="8826500" cy="3160224"/>
          </a:xfrm>
          <a:prstGeom prst="rect">
            <a:avLst/>
          </a:prstGeom>
          <a:noFill/>
        </p:spPr>
        <p:txBody>
          <a:bodyPr wrap="square" rtlCol="0">
            <a:spAutoFit/>
          </a:bodyPr>
          <a:lstStyle/>
          <a:p>
            <a:pPr algn="just">
              <a:lnSpc>
                <a:spcPct val="107000"/>
              </a:lnSpc>
            </a:pPr>
            <a:r>
              <a:rPr lang="fr-FR" sz="1700" dirty="0">
                <a:latin typeface="Baskerville Old Face" panose="02020602080505020303" pitchFamily="18" charset="0"/>
              </a:rPr>
              <a:t>Ce championnat de France jeunes se tient dans un contexte d’essor considérable de la pratique des Echecs, particulièrement chez les jeunes. La Fédération française des Echecs vient de dépasser à mi saison 2023/2024 son record historique de licenciés, établit la saison dernière, avec déjà plus de 68 000 inscrits en clubs.</a:t>
            </a:r>
          </a:p>
          <a:p>
            <a:pPr algn="just">
              <a:lnSpc>
                <a:spcPct val="107000"/>
              </a:lnSpc>
            </a:pPr>
            <a:r>
              <a:rPr lang="fr-FR" sz="1700" dirty="0">
                <a:latin typeface="Baskerville Old Face" panose="02020602080505020303" pitchFamily="18" charset="0"/>
              </a:rPr>
              <a:t>Environ les deux tiers de ces licenciés ont moins de 20 ans, témoignant de l’engouement des Echecs chez les jeunes. Cette dynamique est notamment portée par le programme </a:t>
            </a:r>
            <a:r>
              <a:rPr lang="fr-FR" sz="1700" dirty="0" err="1">
                <a:latin typeface="Baskerville Old Face" panose="02020602080505020303" pitchFamily="18" charset="0"/>
              </a:rPr>
              <a:t>Class’Echecs</a:t>
            </a:r>
            <a:r>
              <a:rPr lang="fr-FR" sz="1700" dirty="0">
                <a:latin typeface="Baskerville Old Face" panose="02020602080505020303" pitchFamily="18" charset="0"/>
              </a:rPr>
              <a:t> qui se développe depuis septembre 2022 pour proposer des séances d’initiations hebdomadaires aux Echecs à l’école primaire, avec l’appui des clubs en régions. Près de 3000 écoles participent actuellement au programme soit 250 000 élèves de primaire concernés dans toute la France ! Un succès des Echecs à l’école qui pousse mécaniquement toujours plus de jeunes à se diriger vers les clubs d’Echecs à proximité de chez eux.</a:t>
            </a:r>
            <a:endParaRPr lang="fr-FR" sz="1700" dirty="0">
              <a:solidFill>
                <a:schemeClr val="bg1"/>
              </a:solidFill>
              <a:latin typeface="Baskerville Old Face" panose="02020602080505020303" pitchFamily="18" charset="0"/>
            </a:endParaRPr>
          </a:p>
        </p:txBody>
      </p:sp>
      <p:pic>
        <p:nvPicPr>
          <p:cNvPr id="1026" name="Picture 2">
            <a:extLst>
              <a:ext uri="{FF2B5EF4-FFF2-40B4-BE49-F238E27FC236}">
                <a16:creationId xmlns:a16="http://schemas.microsoft.com/office/drawing/2014/main" id="{074465EF-4793-D69E-48F3-66FFC5C13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260" y="2868087"/>
            <a:ext cx="3523561" cy="50871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fe">
            <a:extLst>
              <a:ext uri="{FF2B5EF4-FFF2-40B4-BE49-F238E27FC236}">
                <a16:creationId xmlns:a16="http://schemas.microsoft.com/office/drawing/2014/main" id="{6B43E324-757C-670C-E8D9-8C1638D7B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 y="12001"/>
            <a:ext cx="9601200" cy="11731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80;p1">
            <a:extLst>
              <a:ext uri="{FF2B5EF4-FFF2-40B4-BE49-F238E27FC236}">
                <a16:creationId xmlns:a16="http://schemas.microsoft.com/office/drawing/2014/main" id="{1E9F2279-7F9B-F617-39E3-D2E548225D88}"/>
              </a:ext>
            </a:extLst>
          </p:cNvPr>
          <p:cNvSpPr txBox="1"/>
          <p:nvPr/>
        </p:nvSpPr>
        <p:spPr>
          <a:xfrm>
            <a:off x="381000" y="8523047"/>
            <a:ext cx="9601200" cy="353903"/>
          </a:xfrm>
          <a:prstGeom prst="rect">
            <a:avLst/>
          </a:prstGeom>
          <a:noFill/>
          <a:ln>
            <a:noFill/>
          </a:ln>
        </p:spPr>
        <p:txBody>
          <a:bodyPr spcFirstLastPara="1" wrap="square" lIns="91425" tIns="45700" rIns="91425" bIns="45700" anchor="t" anchorCtr="0">
            <a:spAutoFit/>
          </a:bodyPr>
          <a:lstStyle/>
          <a:p>
            <a:r>
              <a:rPr lang="fr-FR" sz="1700" b="1" dirty="0">
                <a:solidFill>
                  <a:srgbClr val="CD1327"/>
                </a:solidFill>
                <a:latin typeface="Arial Black" panose="020B0A04020102020204" pitchFamily="34" charset="0"/>
                <a:ea typeface="Calibri" panose="020F0502020204030204" pitchFamily="34" charset="0"/>
              </a:rPr>
              <a:t>Les Echecs, véritable phénomène de société</a:t>
            </a:r>
            <a:endParaRPr lang="fr-FR" sz="1700" dirty="0">
              <a:solidFill>
                <a:srgbClr val="CD1327"/>
              </a:solidFill>
              <a:latin typeface="Arial Black" panose="020B0A04020102020204" pitchFamily="34" charset="0"/>
              <a:ea typeface="Calibri" panose="020F0502020204030204" pitchFamily="34" charset="0"/>
            </a:endParaRPr>
          </a:p>
        </p:txBody>
      </p:sp>
      <p:sp>
        <p:nvSpPr>
          <p:cNvPr id="14" name="Google Shape;80;p1">
            <a:extLst>
              <a:ext uri="{FF2B5EF4-FFF2-40B4-BE49-F238E27FC236}">
                <a16:creationId xmlns:a16="http://schemas.microsoft.com/office/drawing/2014/main" id="{62CA8411-E02C-245A-50A9-1062E3D19703}"/>
              </a:ext>
            </a:extLst>
          </p:cNvPr>
          <p:cNvSpPr txBox="1"/>
          <p:nvPr/>
        </p:nvSpPr>
        <p:spPr>
          <a:xfrm>
            <a:off x="-127054" y="1282561"/>
            <a:ext cx="9601200" cy="338514"/>
          </a:xfrm>
          <a:prstGeom prst="rect">
            <a:avLst/>
          </a:prstGeom>
          <a:noFill/>
          <a:ln>
            <a:noFill/>
          </a:ln>
        </p:spPr>
        <p:txBody>
          <a:bodyPr spcFirstLastPara="1" wrap="square" lIns="91425" tIns="45700" rIns="91425" bIns="45700" anchor="t" anchorCtr="0">
            <a:spAutoFit/>
          </a:bodyPr>
          <a:lstStyle/>
          <a:p>
            <a:pPr algn="r"/>
            <a:r>
              <a:rPr lang="fr-FR" sz="1600" b="1" dirty="0">
                <a:solidFill>
                  <a:schemeClr val="tx1"/>
                </a:solidFill>
                <a:latin typeface="Helvetica" pitchFamily="2" charset="0"/>
                <a:ea typeface="Calibri" panose="020F0502020204030204" pitchFamily="34" charset="0"/>
              </a:rPr>
              <a:t>Communiqué de presse - Mars 2024</a:t>
            </a:r>
            <a:endParaRPr lang="fr-FR" sz="1600" dirty="0">
              <a:solidFill>
                <a:schemeClr val="tx1"/>
              </a:solidFill>
              <a:latin typeface="Helvetica" pitchFamily="2" charset="0"/>
              <a:ea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30" name="Rectangle 29">
            <a:extLst>
              <a:ext uri="{FF2B5EF4-FFF2-40B4-BE49-F238E27FC236}">
                <a16:creationId xmlns:a16="http://schemas.microsoft.com/office/drawing/2014/main" id="{05FC3708-1516-204F-1226-AC1AB1818002}"/>
              </a:ext>
            </a:extLst>
          </p:cNvPr>
          <p:cNvSpPr/>
          <p:nvPr/>
        </p:nvSpPr>
        <p:spPr>
          <a:xfrm>
            <a:off x="228994" y="5450150"/>
            <a:ext cx="3098406" cy="741036"/>
          </a:xfrm>
          <a:prstGeom prst="rect">
            <a:avLst/>
          </a:prstGeom>
          <a:solidFill>
            <a:srgbClr val="002F6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01" name="Google Shape;101;p2"/>
          <p:cNvSpPr/>
          <p:nvPr/>
        </p:nvSpPr>
        <p:spPr>
          <a:xfrm>
            <a:off x="403942" y="6851519"/>
            <a:ext cx="4994909" cy="3171725"/>
          </a:xfrm>
          <a:prstGeom prst="rect">
            <a:avLst/>
          </a:prstGeom>
          <a:noFill/>
          <a:ln>
            <a:noFill/>
          </a:ln>
        </p:spPr>
        <p:txBody>
          <a:bodyPr spcFirstLastPara="1" wrap="square" lIns="91425" tIns="45700" rIns="91425" bIns="45700" anchor="t" anchorCtr="0">
            <a:spAutoFit/>
          </a:bodyPr>
          <a:lstStyle/>
          <a:p>
            <a:pPr algn="just">
              <a:lnSpc>
                <a:spcPct val="107000"/>
              </a:lnSpc>
            </a:pPr>
            <a:r>
              <a:rPr lang="fr-FR" sz="1700"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L’équipe de France féminine a connu des résultats exceptionnels lors des dernières compétitions internationales. Médaillées de bronze aux championnats du monde en septembre 2023, elles ont enchainé avec une nouvelle troisième place aux championnats d’Europe qui se sont tenus en novembre. Des performances inspirantes pour tous les jeunes passionnés d’échecs ! Les bleues, emmenées par leur capitaine Silvia  </a:t>
            </a:r>
            <a:r>
              <a:rPr lang="fr-FR" sz="1700" kern="0" dirty="0" err="1">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Alexieva</a:t>
            </a:r>
            <a:r>
              <a:rPr lang="fr-FR" sz="1700"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 seront  les  invitées d’honneur de ce championnat de France jeunes. </a:t>
            </a:r>
          </a:p>
          <a:p>
            <a:pPr algn="just">
              <a:lnSpc>
                <a:spcPct val="107000"/>
              </a:lnSpc>
            </a:pPr>
            <a:endParaRPr lang="fr-FR" sz="1700"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endParaRPr>
          </a:p>
        </p:txBody>
      </p:sp>
      <p:sp>
        <p:nvSpPr>
          <p:cNvPr id="17" name="ZoneTexte 16">
            <a:extLst>
              <a:ext uri="{FF2B5EF4-FFF2-40B4-BE49-F238E27FC236}">
                <a16:creationId xmlns:a16="http://schemas.microsoft.com/office/drawing/2014/main" id="{FF3CC74D-1F40-64F7-7ADC-0B531E42029A}"/>
              </a:ext>
            </a:extLst>
          </p:cNvPr>
          <p:cNvSpPr txBox="1"/>
          <p:nvPr/>
        </p:nvSpPr>
        <p:spPr>
          <a:xfrm>
            <a:off x="448975" y="1877431"/>
            <a:ext cx="8748284" cy="1480534"/>
          </a:xfrm>
          <a:prstGeom prst="rect">
            <a:avLst/>
          </a:prstGeom>
          <a:noFill/>
        </p:spPr>
        <p:txBody>
          <a:bodyPr wrap="square" rtlCol="0">
            <a:spAutoFit/>
          </a:bodyPr>
          <a:lstStyle/>
          <a:p>
            <a:pPr algn="just">
              <a:lnSpc>
                <a:spcPct val="107000"/>
              </a:lnSpc>
            </a:pPr>
            <a:r>
              <a:rPr lang="fr-FR" sz="1700" dirty="0">
                <a:effectLst/>
                <a:latin typeface="Baskerville Old Face" panose="02020602080505020303" pitchFamily="18" charset="0"/>
                <a:ea typeface="Calibri" panose="020F0502020204030204" pitchFamily="34" charset="0"/>
                <a:cs typeface="Times New Roman" panose="02020603050405020304" pitchFamily="18" charset="0"/>
              </a:rPr>
              <a:t>Les jeunes compétiteurs s’affronteront pendant une semaine et seront répartis en 7 catégories d’âges, des moins de 8 ans (U8) aux moins de 20 ans (U20). Pour chacune de ces catégories se tiendront à la fois un tournoi mixte et un tournoi féminin, soit 14 tournois au total, permettant aux jeunes champions et championnes d’exprimer pleinement leurs talents. Pour décrocher le titre dans leurs catégories respectives, ils devront remporter un total de 9 parties.</a:t>
            </a:r>
          </a:p>
        </p:txBody>
      </p:sp>
      <p:sp>
        <p:nvSpPr>
          <p:cNvPr id="5" name="ZoneTexte 4">
            <a:extLst>
              <a:ext uri="{FF2B5EF4-FFF2-40B4-BE49-F238E27FC236}">
                <a16:creationId xmlns:a16="http://schemas.microsoft.com/office/drawing/2014/main" id="{4C8429C6-508C-237D-269F-AAAE32856C23}"/>
              </a:ext>
            </a:extLst>
          </p:cNvPr>
          <p:cNvSpPr txBox="1"/>
          <p:nvPr/>
        </p:nvSpPr>
        <p:spPr>
          <a:xfrm>
            <a:off x="5099634" y="3838476"/>
            <a:ext cx="4097625" cy="1400383"/>
          </a:xfrm>
          <a:prstGeom prst="rect">
            <a:avLst/>
          </a:prstGeom>
          <a:noFill/>
        </p:spPr>
        <p:txBody>
          <a:bodyPr wrap="square">
            <a:spAutoFit/>
          </a:bodyPr>
          <a:lstStyle/>
          <a:p>
            <a:pPr marL="285750" indent="-285750">
              <a:buFont typeface="Arial" panose="020B0604020202020204" pitchFamily="34" charset="0"/>
              <a:buChar char="•"/>
            </a:pPr>
            <a:r>
              <a:rPr lang="fr-FR" sz="1700" dirty="0">
                <a:latin typeface="Baskerville Old Face" panose="02020602080505020303" pitchFamily="18" charset="0"/>
              </a:rPr>
              <a:t>1700 jeunes </a:t>
            </a:r>
            <a:r>
              <a:rPr lang="fr-FR" sz="1700" dirty="0" err="1">
                <a:latin typeface="Baskerville Old Face" panose="02020602080505020303" pitchFamily="18" charset="0"/>
              </a:rPr>
              <a:t>participant.e.s</a:t>
            </a:r>
            <a:endParaRPr lang="fr-FR" sz="1700" dirty="0">
              <a:latin typeface="Baskerville Old Face" panose="02020602080505020303" pitchFamily="18" charset="0"/>
            </a:endParaRPr>
          </a:p>
          <a:p>
            <a:pPr marL="285750" indent="-285750">
              <a:buFont typeface="Arial" panose="020B0604020202020204" pitchFamily="34" charset="0"/>
              <a:buChar char="•"/>
            </a:pPr>
            <a:r>
              <a:rPr lang="fr-FR" sz="1700" dirty="0">
                <a:latin typeface="Baskerville Old Face" panose="02020602080505020303" pitchFamily="18" charset="0"/>
              </a:rPr>
              <a:t>14 tournois</a:t>
            </a:r>
          </a:p>
          <a:p>
            <a:pPr marL="285750" indent="-285750">
              <a:buFont typeface="Arial" panose="020B0604020202020204" pitchFamily="34" charset="0"/>
              <a:buChar char="•"/>
            </a:pPr>
            <a:r>
              <a:rPr lang="fr-FR" sz="1700" dirty="0">
                <a:latin typeface="Baskerville Old Face" panose="02020602080505020303" pitchFamily="18" charset="0"/>
              </a:rPr>
              <a:t>7000 parties jouées</a:t>
            </a:r>
          </a:p>
          <a:p>
            <a:pPr marL="285750" indent="-285750">
              <a:buFont typeface="Arial" panose="020B0604020202020204" pitchFamily="34" charset="0"/>
              <a:buChar char="•"/>
            </a:pPr>
            <a:r>
              <a:rPr lang="fr-FR" sz="1700" dirty="0">
                <a:latin typeface="Baskerville Old Face" panose="02020602080505020303" pitchFamily="18" charset="0"/>
              </a:rPr>
              <a:t>400 000 coups joués</a:t>
            </a:r>
          </a:p>
          <a:p>
            <a:pPr marL="285750" indent="-285750">
              <a:buFont typeface="Arial" panose="020B0604020202020204" pitchFamily="34" charset="0"/>
              <a:buChar char="•"/>
            </a:pPr>
            <a:r>
              <a:rPr lang="fr-FR" sz="1700" dirty="0">
                <a:latin typeface="Baskerville Old Face" panose="02020602080505020303" pitchFamily="18" charset="0"/>
              </a:rPr>
              <a:t>Plus de 20 000 visiteurs sur une semaine</a:t>
            </a:r>
          </a:p>
        </p:txBody>
      </p:sp>
      <p:sp>
        <p:nvSpPr>
          <p:cNvPr id="7" name="Google Shape;80;p1">
            <a:extLst>
              <a:ext uri="{FF2B5EF4-FFF2-40B4-BE49-F238E27FC236}">
                <a16:creationId xmlns:a16="http://schemas.microsoft.com/office/drawing/2014/main" id="{21600C14-8151-E5F7-0179-02E5A6B6BD23}"/>
              </a:ext>
            </a:extLst>
          </p:cNvPr>
          <p:cNvSpPr txBox="1"/>
          <p:nvPr/>
        </p:nvSpPr>
        <p:spPr>
          <a:xfrm>
            <a:off x="448975" y="1568111"/>
            <a:ext cx="9601200" cy="353903"/>
          </a:xfrm>
          <a:prstGeom prst="rect">
            <a:avLst/>
          </a:prstGeom>
          <a:noFill/>
          <a:ln>
            <a:noFill/>
          </a:ln>
        </p:spPr>
        <p:txBody>
          <a:bodyPr spcFirstLastPara="1" wrap="square" lIns="91425" tIns="45700" rIns="91425" bIns="45700" anchor="t" anchorCtr="0">
            <a:spAutoFit/>
          </a:bodyPr>
          <a:lstStyle/>
          <a:p>
            <a:r>
              <a:rPr lang="fr-FR" sz="1700" b="1" dirty="0">
                <a:solidFill>
                  <a:srgbClr val="CD1327"/>
                </a:solidFill>
                <a:latin typeface="Arial Black" panose="020B0A04020102020204" pitchFamily="34" charset="0"/>
                <a:ea typeface="Calibri" panose="020F0502020204030204" pitchFamily="34" charset="0"/>
              </a:rPr>
              <a:t>Une semaine de compétition de haut niveau</a:t>
            </a:r>
            <a:endParaRPr lang="fr-FR" sz="1700" dirty="0">
              <a:solidFill>
                <a:srgbClr val="CD1327"/>
              </a:solidFill>
              <a:latin typeface="Arial Black" panose="020B0A04020102020204" pitchFamily="34" charset="0"/>
              <a:ea typeface="Calibri" panose="020F0502020204030204" pitchFamily="34" charset="0"/>
            </a:endParaRPr>
          </a:p>
        </p:txBody>
      </p:sp>
      <p:pic>
        <p:nvPicPr>
          <p:cNvPr id="11" name="Image 10">
            <a:extLst>
              <a:ext uri="{FF2B5EF4-FFF2-40B4-BE49-F238E27FC236}">
                <a16:creationId xmlns:a16="http://schemas.microsoft.com/office/drawing/2014/main" id="{C99DCDBB-A526-3E18-9B0E-17EA5C775520}"/>
              </a:ext>
            </a:extLst>
          </p:cNvPr>
          <p:cNvPicPr>
            <a:picLocks noChangeAspect="1"/>
          </p:cNvPicPr>
          <p:nvPr/>
        </p:nvPicPr>
        <p:blipFill>
          <a:blip r:embed="rId3"/>
          <a:stretch>
            <a:fillRect/>
          </a:stretch>
        </p:blipFill>
        <p:spPr>
          <a:xfrm>
            <a:off x="489359" y="3493149"/>
            <a:ext cx="4349910" cy="2446825"/>
          </a:xfrm>
          <a:prstGeom prst="rect">
            <a:avLst/>
          </a:prstGeom>
        </p:spPr>
      </p:pic>
      <p:sp>
        <p:nvSpPr>
          <p:cNvPr id="12" name="Google Shape;80;p1">
            <a:extLst>
              <a:ext uri="{FF2B5EF4-FFF2-40B4-BE49-F238E27FC236}">
                <a16:creationId xmlns:a16="http://schemas.microsoft.com/office/drawing/2014/main" id="{D29F1E05-0BA2-107C-289C-E7AAB3181B68}"/>
              </a:ext>
            </a:extLst>
          </p:cNvPr>
          <p:cNvSpPr txBox="1"/>
          <p:nvPr/>
        </p:nvSpPr>
        <p:spPr>
          <a:xfrm>
            <a:off x="403942" y="6490568"/>
            <a:ext cx="9601200" cy="353903"/>
          </a:xfrm>
          <a:prstGeom prst="rect">
            <a:avLst/>
          </a:prstGeom>
          <a:noFill/>
          <a:ln>
            <a:noFill/>
          </a:ln>
        </p:spPr>
        <p:txBody>
          <a:bodyPr spcFirstLastPara="1" wrap="square" lIns="91425" tIns="45700" rIns="91425" bIns="45700" anchor="t" anchorCtr="0">
            <a:spAutoFit/>
          </a:bodyPr>
          <a:lstStyle/>
          <a:p>
            <a:r>
              <a:rPr lang="fr-FR" sz="1700" b="1" dirty="0">
                <a:solidFill>
                  <a:srgbClr val="CD1327"/>
                </a:solidFill>
                <a:latin typeface="Arial Black" panose="020B0A04020102020204" pitchFamily="34" charset="0"/>
                <a:ea typeface="Calibri" panose="020F0502020204030204" pitchFamily="34" charset="0"/>
              </a:rPr>
              <a:t>Journée de gala avec les joueuses de l’équipe de France féminine</a:t>
            </a:r>
            <a:endParaRPr lang="fr-FR" sz="1700" dirty="0">
              <a:solidFill>
                <a:srgbClr val="CD1327"/>
              </a:solidFill>
              <a:latin typeface="Arial Black" panose="020B0A04020102020204" pitchFamily="34" charset="0"/>
              <a:ea typeface="Calibri" panose="020F0502020204030204" pitchFamily="34" charset="0"/>
            </a:endParaRPr>
          </a:p>
        </p:txBody>
      </p:sp>
      <p:pic>
        <p:nvPicPr>
          <p:cNvPr id="21" name="Picture 4" descr="ffe">
            <a:extLst>
              <a:ext uri="{FF2B5EF4-FFF2-40B4-BE49-F238E27FC236}">
                <a16:creationId xmlns:a16="http://schemas.microsoft.com/office/drawing/2014/main" id="{C4F3367D-BF7B-A9A4-D0BA-651775DE5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 y="12001"/>
            <a:ext cx="9601200" cy="1173163"/>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8DB446D1-4336-BBD8-00E3-43AAF114B580}"/>
              </a:ext>
            </a:extLst>
          </p:cNvPr>
          <p:cNvSpPr/>
          <p:nvPr/>
        </p:nvSpPr>
        <p:spPr>
          <a:xfrm>
            <a:off x="8775946" y="8037669"/>
            <a:ext cx="458338" cy="1426648"/>
          </a:xfrm>
          <a:prstGeom prst="rect">
            <a:avLst/>
          </a:prstGeom>
          <a:solidFill>
            <a:srgbClr val="002F6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5" name="Image 34">
            <a:extLst>
              <a:ext uri="{FF2B5EF4-FFF2-40B4-BE49-F238E27FC236}">
                <a16:creationId xmlns:a16="http://schemas.microsoft.com/office/drawing/2014/main" id="{CB65A942-4DFA-AE7E-377F-C6C50B5FB927}"/>
              </a:ext>
            </a:extLst>
          </p:cNvPr>
          <p:cNvPicPr>
            <a:picLocks noChangeAspect="1"/>
          </p:cNvPicPr>
          <p:nvPr/>
        </p:nvPicPr>
        <p:blipFill>
          <a:blip r:embed="rId5"/>
          <a:stretch>
            <a:fillRect/>
          </a:stretch>
        </p:blipFill>
        <p:spPr>
          <a:xfrm>
            <a:off x="5624289" y="7006152"/>
            <a:ext cx="3465216" cy="2309580"/>
          </a:xfrm>
          <a:prstGeom prst="rect">
            <a:avLst/>
          </a:prstGeom>
        </p:spPr>
      </p:pic>
      <p:sp>
        <p:nvSpPr>
          <p:cNvPr id="37" name="Google Shape;80;p1">
            <a:extLst>
              <a:ext uri="{FF2B5EF4-FFF2-40B4-BE49-F238E27FC236}">
                <a16:creationId xmlns:a16="http://schemas.microsoft.com/office/drawing/2014/main" id="{AA5C3F4D-10F9-CA6A-0F27-EA03B9E34996}"/>
              </a:ext>
            </a:extLst>
          </p:cNvPr>
          <p:cNvSpPr txBox="1"/>
          <p:nvPr/>
        </p:nvSpPr>
        <p:spPr>
          <a:xfrm>
            <a:off x="5099634" y="3473689"/>
            <a:ext cx="9601200" cy="307736"/>
          </a:xfrm>
          <a:prstGeom prst="rect">
            <a:avLst/>
          </a:prstGeom>
          <a:noFill/>
          <a:ln>
            <a:noFill/>
          </a:ln>
        </p:spPr>
        <p:txBody>
          <a:bodyPr spcFirstLastPara="1" wrap="square" lIns="91425" tIns="45700" rIns="91425" bIns="45700" anchor="t" anchorCtr="0">
            <a:spAutoFit/>
          </a:bodyPr>
          <a:lstStyle/>
          <a:p>
            <a:r>
              <a:rPr lang="fr-FR" dirty="0">
                <a:solidFill>
                  <a:srgbClr val="002F63"/>
                </a:solidFill>
                <a:latin typeface="Arial Black" panose="020B0A04020102020204" pitchFamily="34" charset="0"/>
                <a:ea typeface="Calibri" panose="020F0502020204030204" pitchFamily="34" charset="0"/>
              </a:rPr>
              <a:t>Quelques chiffres</a:t>
            </a:r>
          </a:p>
        </p:txBody>
      </p:sp>
      <p:sp>
        <p:nvSpPr>
          <p:cNvPr id="10" name="Google Shape;101;p2">
            <a:extLst>
              <a:ext uri="{FF2B5EF4-FFF2-40B4-BE49-F238E27FC236}">
                <a16:creationId xmlns:a16="http://schemas.microsoft.com/office/drawing/2014/main" id="{7B9832CD-51B3-5BF6-5588-978A92DDFCAD}"/>
              </a:ext>
            </a:extLst>
          </p:cNvPr>
          <p:cNvSpPr/>
          <p:nvPr/>
        </p:nvSpPr>
        <p:spPr>
          <a:xfrm>
            <a:off x="403942" y="9900307"/>
            <a:ext cx="5813978" cy="2611828"/>
          </a:xfrm>
          <a:prstGeom prst="rect">
            <a:avLst/>
          </a:prstGeom>
          <a:noFill/>
          <a:ln>
            <a:noFill/>
          </a:ln>
        </p:spPr>
        <p:txBody>
          <a:bodyPr spcFirstLastPara="1" wrap="square" lIns="91425" tIns="45700" rIns="91425" bIns="45700" anchor="t" anchorCtr="0">
            <a:spAutoFit/>
          </a:bodyPr>
          <a:lstStyle/>
          <a:p>
            <a:pPr algn="just">
              <a:lnSpc>
                <a:spcPct val="107000"/>
              </a:lnSpc>
            </a:pPr>
            <a:r>
              <a:rPr lang="fr-FR" sz="1700"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Mitra </a:t>
            </a:r>
            <a:r>
              <a:rPr lang="fr-FR" sz="1700" kern="0" dirty="0" err="1">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Hejazipour</a:t>
            </a:r>
            <a:r>
              <a:rPr lang="fr-FR" sz="1700"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 Pauline Guichard, Sophie </a:t>
            </a:r>
            <a:r>
              <a:rPr lang="fr-FR" sz="1700" kern="0" dirty="0" err="1">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Milliet</a:t>
            </a:r>
            <a:r>
              <a:rPr lang="fr-FR" sz="1700"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 </a:t>
            </a:r>
            <a:r>
              <a:rPr lang="fr-FR" sz="1700" kern="0" dirty="0" err="1">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Deimanté</a:t>
            </a:r>
            <a:r>
              <a:rPr lang="fr-FR" sz="1700"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 </a:t>
            </a:r>
            <a:r>
              <a:rPr lang="fr-FR" sz="1700" kern="0" dirty="0" err="1">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Daulyte</a:t>
            </a:r>
            <a:r>
              <a:rPr lang="fr-FR" sz="1700"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-Cornette, Anastasia Savina et Natacha </a:t>
            </a:r>
            <a:r>
              <a:rPr lang="fr-FR" sz="1700" kern="0" dirty="0" err="1">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Benmesbah</a:t>
            </a:r>
            <a:r>
              <a:rPr lang="fr-FR" sz="1700"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 seront ainsi présentes durant toute la journée du mercredi. Bien que le nombre de jeunes filles licenciées progresse de façon constante, la féminisation</a:t>
            </a:r>
            <a:r>
              <a:rPr lang="fr-FR" sz="1700" dirty="0">
                <a:solidFill>
                  <a:srgbClr val="161918"/>
                </a:solidFill>
                <a:latin typeface="Baskerville Old Face" panose="02020602080505020303" pitchFamily="18" charset="0"/>
                <a:ea typeface="Times New Roman" panose="02020603050405020304" pitchFamily="18" charset="0"/>
                <a:cs typeface="Helvetica" panose="020B0604020202020204" pitchFamily="34" charset="0"/>
              </a:rPr>
              <a:t> </a:t>
            </a:r>
            <a:r>
              <a:rPr lang="fr-FR" sz="1700"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de la pratique demeure un enjeu de développement majeur pour la FFE. C’est pourquoi elle est heureuse de réunir les meilleurs espoirs et les meilleures ambassadrices du jeu d’Echecs en France.</a:t>
            </a:r>
          </a:p>
          <a:p>
            <a:pPr algn="just">
              <a:lnSpc>
                <a:spcPct val="107000"/>
              </a:lnSpc>
            </a:pPr>
            <a:endParaRPr lang="fr-FR" sz="1700"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endParaRPr>
          </a:p>
        </p:txBody>
      </p:sp>
      <p:sp>
        <p:nvSpPr>
          <p:cNvPr id="13" name="Rectangle 12">
            <a:extLst>
              <a:ext uri="{FF2B5EF4-FFF2-40B4-BE49-F238E27FC236}">
                <a16:creationId xmlns:a16="http://schemas.microsoft.com/office/drawing/2014/main" id="{5841A889-BC0E-F101-D4C6-8B427AAC0BC9}"/>
              </a:ext>
            </a:extLst>
          </p:cNvPr>
          <p:cNvSpPr/>
          <p:nvPr/>
        </p:nvSpPr>
        <p:spPr>
          <a:xfrm>
            <a:off x="8306602" y="9795462"/>
            <a:ext cx="938689" cy="1580328"/>
          </a:xfrm>
          <a:prstGeom prst="rect">
            <a:avLst/>
          </a:prstGeom>
          <a:solidFill>
            <a:srgbClr val="002F6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551F3A18-33A1-0C33-AC73-BA3283BAF431}"/>
              </a:ext>
            </a:extLst>
          </p:cNvPr>
          <p:cNvPicPr>
            <a:picLocks noChangeAspect="1"/>
          </p:cNvPicPr>
          <p:nvPr/>
        </p:nvPicPr>
        <p:blipFill>
          <a:blip r:embed="rId6"/>
          <a:stretch>
            <a:fillRect/>
          </a:stretch>
        </p:blipFill>
        <p:spPr>
          <a:xfrm>
            <a:off x="6486931" y="9900307"/>
            <a:ext cx="2682313" cy="26823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5" name="ZoneTexte 4">
            <a:extLst>
              <a:ext uri="{FF2B5EF4-FFF2-40B4-BE49-F238E27FC236}">
                <a16:creationId xmlns:a16="http://schemas.microsoft.com/office/drawing/2014/main" id="{EFFF63BC-B098-8FD4-3793-8E0E705E0344}"/>
              </a:ext>
            </a:extLst>
          </p:cNvPr>
          <p:cNvSpPr txBox="1"/>
          <p:nvPr/>
        </p:nvSpPr>
        <p:spPr>
          <a:xfrm>
            <a:off x="403941" y="5293680"/>
            <a:ext cx="8748283" cy="353943"/>
          </a:xfrm>
          <a:prstGeom prst="rect">
            <a:avLst/>
          </a:prstGeom>
          <a:noFill/>
        </p:spPr>
        <p:txBody>
          <a:bodyPr wrap="square">
            <a:spAutoFit/>
          </a:bodyPr>
          <a:lstStyle/>
          <a:p>
            <a:r>
              <a:rPr lang="fr-FR" sz="1700" b="1"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Ajouter la liste des jeunes participants en précisant leurs noms, prénoms et la catégorie.</a:t>
            </a:r>
            <a:endParaRPr lang="fr-FR" sz="1700" b="1" dirty="0">
              <a:latin typeface="Baskerville Old Face" panose="02020602080505020303" pitchFamily="18" charset="0"/>
            </a:endParaRPr>
          </a:p>
        </p:txBody>
      </p:sp>
      <p:sp>
        <p:nvSpPr>
          <p:cNvPr id="6" name="Google Shape;80;p1">
            <a:extLst>
              <a:ext uri="{FF2B5EF4-FFF2-40B4-BE49-F238E27FC236}">
                <a16:creationId xmlns:a16="http://schemas.microsoft.com/office/drawing/2014/main" id="{1027B9B2-FA28-A6CB-2FB3-E7C355877ED7}"/>
              </a:ext>
            </a:extLst>
          </p:cNvPr>
          <p:cNvSpPr txBox="1"/>
          <p:nvPr/>
        </p:nvSpPr>
        <p:spPr>
          <a:xfrm>
            <a:off x="403942" y="4715258"/>
            <a:ext cx="9601200" cy="353903"/>
          </a:xfrm>
          <a:prstGeom prst="rect">
            <a:avLst/>
          </a:prstGeom>
          <a:noFill/>
          <a:ln>
            <a:noFill/>
          </a:ln>
        </p:spPr>
        <p:txBody>
          <a:bodyPr spcFirstLastPara="1" wrap="square" lIns="91425" tIns="45700" rIns="91425" bIns="45700" anchor="t" anchorCtr="0">
            <a:spAutoFit/>
          </a:bodyPr>
          <a:lstStyle/>
          <a:p>
            <a:r>
              <a:rPr lang="fr-FR" sz="1700" kern="0" dirty="0">
                <a:solidFill>
                  <a:srgbClr val="CD1327"/>
                </a:solidFill>
                <a:effectLst/>
                <a:latin typeface="Arial Black" panose="020B0A04020102020204" pitchFamily="34" charset="0"/>
                <a:ea typeface="Times New Roman" panose="02020603050405020304" pitchFamily="18" charset="0"/>
                <a:cs typeface="Helvetica" panose="020B0604020202020204" pitchFamily="34" charset="0"/>
              </a:rPr>
              <a:t>Focus sur la participation du club de [nom du club]</a:t>
            </a:r>
          </a:p>
        </p:txBody>
      </p:sp>
      <p:pic>
        <p:nvPicPr>
          <p:cNvPr id="11" name="Picture 4" descr="ffe">
            <a:extLst>
              <a:ext uri="{FF2B5EF4-FFF2-40B4-BE49-F238E27FC236}">
                <a16:creationId xmlns:a16="http://schemas.microsoft.com/office/drawing/2014/main" id="{900D776C-FB9C-057A-54E9-E81BC12DD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 y="12001"/>
            <a:ext cx="9601200" cy="1173163"/>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D06BA88B-449C-CF3B-4975-F11BFA6D2232}"/>
              </a:ext>
            </a:extLst>
          </p:cNvPr>
          <p:cNvSpPr txBox="1"/>
          <p:nvPr/>
        </p:nvSpPr>
        <p:spPr>
          <a:xfrm>
            <a:off x="-439934" y="10435131"/>
            <a:ext cx="1207401" cy="45719"/>
          </a:xfrm>
          <a:prstGeom prst="rect">
            <a:avLst/>
          </a:prstGeom>
          <a:noFill/>
        </p:spPr>
        <p:txBody>
          <a:bodyPr wrap="square">
            <a:spAutoFit/>
          </a:bodyPr>
          <a:lstStyle/>
          <a:p>
            <a:endParaRPr lang="fr-FR" dirty="0"/>
          </a:p>
        </p:txBody>
      </p:sp>
      <p:sp>
        <p:nvSpPr>
          <p:cNvPr id="20" name="Google Shape;101;p2">
            <a:extLst>
              <a:ext uri="{FF2B5EF4-FFF2-40B4-BE49-F238E27FC236}">
                <a16:creationId xmlns:a16="http://schemas.microsoft.com/office/drawing/2014/main" id="{6E6C5FBD-3215-8669-E735-37B3DF24B205}"/>
              </a:ext>
            </a:extLst>
          </p:cNvPr>
          <p:cNvSpPr/>
          <p:nvPr/>
        </p:nvSpPr>
        <p:spPr>
          <a:xfrm>
            <a:off x="403942" y="1522515"/>
            <a:ext cx="5024092" cy="1492035"/>
          </a:xfrm>
          <a:prstGeom prst="rect">
            <a:avLst/>
          </a:prstGeom>
          <a:noFill/>
          <a:ln>
            <a:noFill/>
          </a:ln>
        </p:spPr>
        <p:txBody>
          <a:bodyPr spcFirstLastPara="1" wrap="square" lIns="91425" tIns="45700" rIns="91425" bIns="45700" anchor="t" anchorCtr="0">
            <a:spAutoFit/>
          </a:bodyPr>
          <a:lstStyle/>
          <a:p>
            <a:pPr algn="just">
              <a:lnSpc>
                <a:spcPct val="107000"/>
              </a:lnSpc>
            </a:pPr>
            <a:r>
              <a:rPr lang="fr-FR" sz="1700" kern="0" dirty="0">
                <a:solidFill>
                  <a:srgbClr val="161918"/>
                </a:solidFill>
                <a:effectLst/>
                <a:latin typeface="Baskerville Old Face" panose="02020602080505020303" pitchFamily="18" charset="0"/>
                <a:ea typeface="Times New Roman" panose="02020603050405020304" pitchFamily="18" charset="0"/>
                <a:cs typeface="Helvetica" panose="020B0604020202020204" pitchFamily="34" charset="0"/>
              </a:rPr>
              <a:t>En marge de la compétition, un espace forum et conférences proposera des tables rondes et des réunions d’information sur la vie démocratique de la fédération, avec notamment l’assemblée générale des clubs d’Echecs.</a:t>
            </a:r>
          </a:p>
        </p:txBody>
      </p:sp>
      <p:pic>
        <p:nvPicPr>
          <p:cNvPr id="28" name="Picture 4" descr="ffe">
            <a:extLst>
              <a:ext uri="{FF2B5EF4-FFF2-40B4-BE49-F238E27FC236}">
                <a16:creationId xmlns:a16="http://schemas.microsoft.com/office/drawing/2014/main" id="{1DED5E9B-EA33-DBE6-EE00-6C474FB997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660" r="26890"/>
          <a:stretch/>
        </p:blipFill>
        <p:spPr bwMode="auto">
          <a:xfrm>
            <a:off x="6197600" y="11628437"/>
            <a:ext cx="3403600" cy="11731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6808C22-EBB2-CBB9-2982-4BF90FBA4112}"/>
              </a:ext>
            </a:extLst>
          </p:cNvPr>
          <p:cNvSpPr/>
          <p:nvPr/>
        </p:nvSpPr>
        <p:spPr>
          <a:xfrm>
            <a:off x="5428034" y="2984861"/>
            <a:ext cx="3098406" cy="741036"/>
          </a:xfrm>
          <a:prstGeom prst="rect">
            <a:avLst/>
          </a:prstGeom>
          <a:solidFill>
            <a:srgbClr val="002F6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65AAB394-B716-7308-7519-51DE18E528F5}"/>
              </a:ext>
            </a:extLst>
          </p:cNvPr>
          <p:cNvPicPr>
            <a:picLocks noChangeAspect="1"/>
          </p:cNvPicPr>
          <p:nvPr/>
        </p:nvPicPr>
        <p:blipFill>
          <a:blip r:embed="rId4"/>
          <a:stretch>
            <a:fillRect/>
          </a:stretch>
        </p:blipFill>
        <p:spPr>
          <a:xfrm>
            <a:off x="5607807" y="1528265"/>
            <a:ext cx="3749040" cy="1996311"/>
          </a:xfrm>
          <a:prstGeom prst="rect">
            <a:avLst/>
          </a:prstGeom>
        </p:spPr>
      </p:pic>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TotalTime>
  <Words>655</Words>
  <Application>Microsoft Office PowerPoint</Application>
  <PresentationFormat>A3 (297 x 420 mm)</PresentationFormat>
  <Paragraphs>24</Paragraphs>
  <Slides>3</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Arial Black</vt:lpstr>
      <vt:lpstr>Arial</vt:lpstr>
      <vt:lpstr>Baskerville Old Face</vt:lpstr>
      <vt:lpstr>Helvetica</vt:lpstr>
      <vt:lpstr>Calibri</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Romane Fragne</dc:creator>
  <cp:lastModifiedBy>rfragne@aya-communication.fr</cp:lastModifiedBy>
  <cp:revision>16</cp:revision>
  <dcterms:created xsi:type="dcterms:W3CDTF">2021-08-31T07:34:53Z</dcterms:created>
  <dcterms:modified xsi:type="dcterms:W3CDTF">2024-03-13T14:27:56Z</dcterms:modified>
</cp:coreProperties>
</file>